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avenPro-regular.fntdata"/><Relationship Id="rId14" Type="http://schemas.openxmlformats.org/officeDocument/2006/relationships/font" Target="fonts/Roboto-boldItalic.fntdata"/><Relationship Id="rId16" Type="http://schemas.openxmlformats.org/officeDocument/2006/relationships/font" Target="fonts/Maven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2f4c52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2f4c52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2f4c52f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2f4c52f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2f4c52f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2f4c52f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d6cc7d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d6cc7d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01cd8ff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01cd8ff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p12.nysed.gov/mgtserv/documents/SmartSchoolsBondActGuidance_AL12.23.15.pdf" TargetMode="External"/><Relationship Id="rId4" Type="http://schemas.openxmlformats.org/officeDocument/2006/relationships/hyperlink" Target="http://www.p12.nysed.gov/mgtserv/documents/SSBAQuestionsASBO102615_updated_1_21_16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Smart Schools Bond Act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598100" y="2715940"/>
            <a:ext cx="8222100" cy="95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Investment Plan Draft for Classroom Learning Technology: Newcomb CSD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SSBA?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purpose of the Smart Schools Bond Act is to improve learning and opportunity for public and nonpublic school students by funding capital projects to: </a:t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1. Install high-speed broadband or wireless internet connectivity for schools and communities. </a:t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2. Acquire learning technology equipment or facilities, including but not limited to interactive whiteboards, computer servers, and desktop, laptop, and tablet computers.</a:t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3. Construct, enhance, and modernize educational facilities to accommodate prekindergarten programs and to provide instructional space to replace classroom trailers.</a:t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4. Install high-tech security features in school buildings and on school campuses, including but not limited to video surveillance, emergency notification systems, and physical access controls.</a:t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focus areas for the SSBA?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Community &amp; school connectivity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Pre-K &amp; mobile classrooms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High-tech security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Classroom technology/devices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60950" y="2916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SSBA Process Implementation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805275"/>
            <a:ext cx="8222100" cy="28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Allocation - $49,005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Instructional Technology Plans - submitted/ revised annually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Stakeholder engagement /identify district needs - projects may be completed in phases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Two possible paths: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AutoNum type="alphaLcPeriod"/>
            </a:pPr>
            <a:r>
              <a:rPr lang="en" sz="1300"/>
              <a:t>Capital planning - projects follow standard process or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AutoNum type="alphaLcPeriod"/>
            </a:pPr>
            <a:r>
              <a:rPr lang="en" sz="1300"/>
              <a:t>Stand-alone does not require voter approval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Plan draft -post on website for community input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Board plan approval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Plan submission 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Review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Approval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Expenditure and Reimbursement of Funds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SSBA FAQ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10000"/>
            <a:ext cx="8520600" cy="128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rPr>
              <a:t>How does Newcomb CSD intend to use Smart Schools Bond Act funds to expand classroom learning technology in school buildings and on school campuses?</a:t>
            </a:r>
            <a:r>
              <a:rPr b="1" lang="en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r>
              <a:rPr lang="en"/>
              <a:t> 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757375"/>
            <a:ext cx="8520600" cy="28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proposed initiatives align with the following district/state technology plan goals:</a:t>
            </a:r>
            <a:endParaRPr sz="14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4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333333"/>
                </a:solidFill>
                <a:highlight>
                  <a:srgbClr val="FFFAFA"/>
                </a:highlight>
                <a:latin typeface="Arial"/>
                <a:ea typeface="Arial"/>
                <a:cs typeface="Arial"/>
                <a:sym typeface="Arial"/>
              </a:rPr>
              <a:t>Provide seamless, equitable access to technology &amp; resources for staff and students</a:t>
            </a:r>
            <a:endParaRPr sz="1400">
              <a:solidFill>
                <a:srgbClr val="333333"/>
              </a:solidFill>
              <a:highlight>
                <a:srgbClr val="FFFAFA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333333"/>
                </a:solidFill>
                <a:highlight>
                  <a:srgbClr val="FFFAFA"/>
                </a:highlight>
                <a:latin typeface="Arial"/>
                <a:ea typeface="Arial"/>
                <a:cs typeface="Arial"/>
                <a:sym typeface="Arial"/>
              </a:rPr>
              <a:t>Improve student engagement &amp; achievement through technology integration</a:t>
            </a:r>
            <a:endParaRPr sz="1400">
              <a:solidFill>
                <a:srgbClr val="333333"/>
              </a:solidFill>
              <a:highlight>
                <a:srgbClr val="FFFAFA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333333"/>
                </a:solidFill>
                <a:highlight>
                  <a:srgbClr val="FFFAFA"/>
                </a:highlight>
                <a:latin typeface="Arial"/>
                <a:ea typeface="Arial"/>
                <a:cs typeface="Arial"/>
                <a:sym typeface="Arial"/>
              </a:rPr>
              <a:t>Provide technology-enhanced learning environments to support improved teaching and learning</a:t>
            </a:r>
            <a:endParaRPr sz="1400">
              <a:solidFill>
                <a:srgbClr val="333333"/>
              </a:solidFill>
              <a:highlight>
                <a:srgbClr val="FFFAFA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Based on our technology needs assessment, we plan on purchasing 23 Instructional displays ($44,500) and conferencing systems ($3,600).</a:t>
            </a:r>
            <a:endParaRPr sz="14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4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392875"/>
            <a:ext cx="8520600" cy="60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Steps: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2060650"/>
            <a:ext cx="8483700" cy="25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plan will </a:t>
            </a:r>
            <a:r>
              <a:rPr lang="en" sz="1600"/>
              <a:t>go to the board for review/approval and be </a:t>
            </a:r>
            <a:r>
              <a:rPr lang="en" sz="1600"/>
              <a:t>posted on the website for 30 days to receive community feedback.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Smart Bond Committee will meet to review community feedback.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plan will be submitted to the state for approval.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AA84F"/>
                </a:solidFill>
              </a:rPr>
              <a:t>Total Cost will be an estimated $48,100</a:t>
            </a:r>
            <a:endParaRPr b="1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